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9"/>
  </p:notesMasterIdLst>
  <p:sldIdLst>
    <p:sldId id="325" r:id="rId2"/>
    <p:sldId id="327" r:id="rId3"/>
    <p:sldId id="314" r:id="rId4"/>
    <p:sldId id="324" r:id="rId5"/>
    <p:sldId id="326" r:id="rId6"/>
    <p:sldId id="328" r:id="rId7"/>
    <p:sldId id="32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2FE"/>
    <a:srgbClr val="A7BB69"/>
    <a:srgbClr val="C0C0C0"/>
    <a:srgbClr val="5F5F5F"/>
    <a:srgbClr val="B2B2B2"/>
    <a:srgbClr val="0099CC"/>
    <a:srgbClr val="CC330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8" autoAdjust="0"/>
    <p:restoredTop sz="96730" autoAdjust="0"/>
  </p:normalViewPr>
  <p:slideViewPr>
    <p:cSldViewPr>
      <p:cViewPr varScale="1">
        <p:scale>
          <a:sx n="115" d="100"/>
          <a:sy n="115" d="100"/>
        </p:scale>
        <p:origin x="145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5763D4-0C4F-4554-A6FF-FBB95D12D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9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763D4-0C4F-4554-A6FF-FBB95D12D2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3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D2A0D0C-D141-4DB3-B4CD-F15CAE5AA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51E3CB4-072D-46B4-B271-CD63E0142D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728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51E3CB4-072D-46B4-B271-CD63E0142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2408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51E3CB4-072D-46B4-B271-CD63E0142D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2021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51E3CB4-072D-46B4-B271-CD63E0142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573724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51E3CB4-072D-46B4-B271-CD63E0142D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7529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EB12-E859-458D-A093-79D639624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42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6EF9-7DC5-4DDD-B554-723149C16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45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C4A5-E8C5-4B37-8FE7-B7F9C9BA5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6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DDEBB1-35C1-40AC-9C4A-C9841F37A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9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177DE08-AB42-40A6-92D0-9AFCB3806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92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08F8A59-5301-4735-A9DB-4EF5A3B49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5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5FA-7411-4537-ACA8-A1E1B1CF0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3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C788-7526-40AD-9EB5-6429E2969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9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40CA-460D-4A2B-9696-A197F6295B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56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958D86-4D85-4CC0-8957-321435274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6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1E3CB4-072D-46B4-B271-CD63E0142D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2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1484785"/>
            <a:ext cx="6600451" cy="21602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«Профессиональная компетентность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ДОУ»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459932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</a:t>
            </a:r>
          </a:p>
          <a:p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МАДОУ ЦРР – д/с №123 города Тюмени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Татунец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Олеговна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3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04864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решения предыдущего педсовета (Ответственные: воспитатели)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профессиональной компетентности педагога (Ответственный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заведующий)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Коллективное творческое дело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 - профессионалы»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(Ответственные: педагоги ДОУ)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Разное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80728"/>
            <a:ext cx="7848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Повестка:</a:t>
            </a:r>
            <a:r>
              <a:rPr lang="ru-RU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1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79712" y="2060848"/>
            <a:ext cx="5184576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педагога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0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86067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знаний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01018"/>
            <a:ext cx="7490792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Самообразование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методической педагогической и предметной литературы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Посещение семинаров, конференций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Систематическое прохождение курсов повышения квалификации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открытых занятий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 – компьютерных технологий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26777" cy="17294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качеств: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0328" y="2060848"/>
            <a:ext cx="6591985" cy="3888432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А- целеустремленность, правильная оценка своих возможностей, доброта, коммуникативность, педагогическая эрудиция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 стремление к совершенствованию, эмоциональная устойчивость, креативность, требовательность, эмпатия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– любовь к детям, ответственность, дисциплинированность, тактичность, импровизация</a:t>
            </a:r>
          </a:p>
        </p:txBody>
      </p:sp>
    </p:spTree>
    <p:extLst>
      <p:ext uri="{BB962C8B-B14F-4D97-AF65-F5344CB8AC3E}">
        <p14:creationId xmlns:p14="http://schemas.microsoft.com/office/powerpoint/2010/main" val="318454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16632"/>
            <a:ext cx="4824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решения педсовета 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734481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Считать решение предыдущего педсовета выполненным.</a:t>
            </a:r>
          </a:p>
          <a:p>
            <a:pPr marL="457200" lvl="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Принять информацию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профессиональной компетентности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сведению.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2022г.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педагоги ДОУ</a:t>
            </a:r>
          </a:p>
          <a:p>
            <a:pPr marL="1143000" lvl="0" indent="-11430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круглый стол «Креативность как один из компонентов профессиональной компетентности современного педагога».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Срок: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2023г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заместитель заведующего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4110"/>
            <a:ext cx="7058744" cy="1940794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5661248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работу!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153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620</TotalTime>
  <Words>195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«Профессиональная компетентность  педагога ДОУ»</vt:lpstr>
      <vt:lpstr>Презентация PowerPoint</vt:lpstr>
      <vt:lpstr>Презентация PowerPoint</vt:lpstr>
      <vt:lpstr>Способы получения знаний </vt:lpstr>
      <vt:lpstr>Профессиональная компетентность  – совокупность качеств:</vt:lpstr>
      <vt:lpstr>Презентация PowerPoint</vt:lpstr>
      <vt:lpstr>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ТИПИЧНЫХ НАРУШЕНИЯХ В ДЕЯТЕЛЬНОСТИ ДОШКОЛЬНЫХ ОБРАЗОВАТЕЛЬНЫХ УЧРЕЖДЕНИЯХ В РАМКАХ ВЫЕЗДНЫХ МЕТОДИЧЕСКИХ ДНЕЙ</dc:title>
  <dc:creator>Ирина</dc:creator>
  <cp:lastModifiedBy>User</cp:lastModifiedBy>
  <cp:revision>100</cp:revision>
  <dcterms:created xsi:type="dcterms:W3CDTF">2014-02-25T04:13:49Z</dcterms:created>
  <dcterms:modified xsi:type="dcterms:W3CDTF">2022-12-20T03:34:59Z</dcterms:modified>
</cp:coreProperties>
</file>